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92" r:id="rId3"/>
    <p:sldId id="257" r:id="rId4"/>
    <p:sldId id="291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18288000" cy="10287000"/>
  <p:notesSz cx="6858000" cy="9144000"/>
  <p:embeddedFontLst>
    <p:embeddedFont>
      <p:font typeface="Canva Sans" panose="020B0604020202020204" charset="0"/>
      <p:regular r:id="rId38"/>
    </p:embeddedFont>
    <p:embeddedFont>
      <p:font typeface="League Spartan" panose="020B0604020202020204" charset="0"/>
      <p:regular r:id="rId39"/>
    </p:embeddedFont>
    <p:embeddedFont>
      <p:font typeface="Zuume Rough Bold" panose="020B0604020202020204" charset="0"/>
      <p:regular r:id="rId4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46" d="100"/>
          <a:sy n="46" d="100"/>
        </p:scale>
        <p:origin x="756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hyperlink" Target="https://resources.eltbuzz.com/search.html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02" r="-1410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531055" y="1543909"/>
            <a:ext cx="5246370" cy="524637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6615" r="-1661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9867966" y="7298024"/>
            <a:ext cx="6572548" cy="160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19"/>
              </a:lnSpc>
              <a:spcBef>
                <a:spcPct val="0"/>
              </a:spcBef>
            </a:pPr>
            <a:r>
              <a:rPr lang="en-US" sz="8799">
                <a:solidFill>
                  <a:srgbClr val="FFFFFF"/>
                </a:solidFill>
                <a:latin typeface="Zuume Rough Bold"/>
              </a:rPr>
              <a:t>July 26th - Aug. 11th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44BD636-3D02-F788-0BDD-86D427919A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0844" y="2705100"/>
            <a:ext cx="10619447" cy="712980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8F5ECFA-C32A-2D53-9B54-3549EE4477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24897">
            <a:off x="7220166" y="-20870"/>
            <a:ext cx="7546800" cy="426471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A5ADA6-84F6-210C-E4BA-5D163DA2EF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400" y="1333500"/>
            <a:ext cx="6685844" cy="784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584178"/>
      </p:ext>
    </p:extLst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A77879-7AE5-F19F-D092-650C939EC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2400" y="1257300"/>
            <a:ext cx="12951130" cy="76962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981200" y="3162300"/>
            <a:ext cx="4946152" cy="5626248"/>
          </a:xfrm>
          <a:custGeom>
            <a:avLst/>
            <a:gdLst/>
            <a:ahLst/>
            <a:cxnLst/>
            <a:rect l="l" t="t" r="r" b="b"/>
            <a:pathLst>
              <a:path w="4946152" h="5626248">
                <a:moveTo>
                  <a:pt x="0" y="0"/>
                </a:moveTo>
                <a:lnTo>
                  <a:pt x="4946151" y="0"/>
                </a:lnTo>
                <a:lnTo>
                  <a:pt x="4946151" y="5626248"/>
                </a:lnTo>
                <a:lnTo>
                  <a:pt x="0" y="56262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399D4B0-8032-4D7F-EEE9-60786E459A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28700"/>
            <a:ext cx="12268200" cy="8545014"/>
          </a:xfrm>
          <a:prstGeom prst="rect">
            <a:avLst/>
          </a:prstGeom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156A927F-C129-3BF9-1B34-748D7435C460}"/>
              </a:ext>
            </a:extLst>
          </p:cNvPr>
          <p:cNvSpPr/>
          <p:nvPr/>
        </p:nvSpPr>
        <p:spPr>
          <a:xfrm>
            <a:off x="12002991" y="-610524"/>
            <a:ext cx="6895379" cy="11181010"/>
          </a:xfrm>
          <a:custGeom>
            <a:avLst/>
            <a:gdLst/>
            <a:ahLst/>
            <a:cxnLst/>
            <a:rect l="l" t="t" r="r" b="b"/>
            <a:pathLst>
              <a:path w="6895379" h="11181010">
                <a:moveTo>
                  <a:pt x="0" y="0"/>
                </a:moveTo>
                <a:lnTo>
                  <a:pt x="6895378" y="0"/>
                </a:lnTo>
                <a:lnTo>
                  <a:pt x="6895378" y="11181010"/>
                </a:lnTo>
                <a:lnTo>
                  <a:pt x="0" y="1118101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09" r="-1609"/>
            </a:stretch>
          </a:blipFill>
        </p:spPr>
      </p:sp>
    </p:spTree>
    <p:extLst>
      <p:ext uri="{BB962C8B-B14F-4D97-AF65-F5344CB8AC3E}">
        <p14:creationId xmlns:p14="http://schemas.microsoft.com/office/powerpoint/2010/main" val="1634593229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A1790F-5703-2392-5578-10A4F068A6E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723900"/>
            <a:ext cx="13194352" cy="592964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30AC08E-49BB-24A0-05CE-40EA66B2FE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600" y="6972300"/>
            <a:ext cx="14102390" cy="26670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C7C81E9-601F-3A77-7916-9146D2E3B9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6724" y="723900"/>
            <a:ext cx="15621276" cy="6629719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2510337" y="6617492"/>
            <a:ext cx="2647200" cy="2117760"/>
          </a:xfrm>
          <a:custGeom>
            <a:avLst/>
            <a:gdLst/>
            <a:ahLst/>
            <a:cxnLst/>
            <a:rect l="l" t="t" r="r" b="b"/>
            <a:pathLst>
              <a:path w="2647200" h="2117760">
                <a:moveTo>
                  <a:pt x="0" y="0"/>
                </a:moveTo>
                <a:lnTo>
                  <a:pt x="2647200" y="0"/>
                </a:lnTo>
                <a:lnTo>
                  <a:pt x="2647200" y="2117761"/>
                </a:lnTo>
                <a:lnTo>
                  <a:pt x="0" y="211776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95400" y="1028700"/>
            <a:ext cx="11569741" cy="8285431"/>
          </a:xfrm>
          <a:custGeom>
            <a:avLst/>
            <a:gdLst/>
            <a:ahLst/>
            <a:cxnLst/>
            <a:rect l="l" t="t" r="r" b="b"/>
            <a:pathLst>
              <a:path w="13550941" h="9865262">
                <a:moveTo>
                  <a:pt x="0" y="0"/>
                </a:moveTo>
                <a:lnTo>
                  <a:pt x="13550941" y="0"/>
                </a:lnTo>
                <a:lnTo>
                  <a:pt x="13550941" y="9865262"/>
                </a:lnTo>
                <a:lnTo>
                  <a:pt x="0" y="98652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3713640" y="0"/>
            <a:ext cx="4799173" cy="10287000"/>
          </a:xfrm>
          <a:custGeom>
            <a:avLst/>
            <a:gdLst/>
            <a:ahLst/>
            <a:cxnLst/>
            <a:rect l="l" t="t" r="r" b="b"/>
            <a:pathLst>
              <a:path w="4799173" h="10287000">
                <a:moveTo>
                  <a:pt x="0" y="0"/>
                </a:moveTo>
                <a:lnTo>
                  <a:pt x="4799173" y="0"/>
                </a:lnTo>
                <a:lnTo>
                  <a:pt x="4799173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6735" r="-16164"/>
            </a:stretch>
          </a:blipFill>
        </p:spPr>
      </p:sp>
    </p:spTree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9894537" y="189066"/>
            <a:ext cx="7613151" cy="9908869"/>
          </a:xfrm>
          <a:custGeom>
            <a:avLst/>
            <a:gdLst/>
            <a:ahLst/>
            <a:cxnLst/>
            <a:rect l="l" t="t" r="r" b="b"/>
            <a:pathLst>
              <a:path w="7613151" h="9908869">
                <a:moveTo>
                  <a:pt x="0" y="0"/>
                </a:moveTo>
                <a:lnTo>
                  <a:pt x="7613151" y="0"/>
                </a:lnTo>
                <a:lnTo>
                  <a:pt x="7613151" y="9908868"/>
                </a:lnTo>
                <a:lnTo>
                  <a:pt x="0" y="9908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3C33EC-4214-2D0C-1774-7C5AFE46A9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800" y="266700"/>
            <a:ext cx="7924800" cy="945032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4227" b="-14227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7017841" y="1405831"/>
            <a:ext cx="4252317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</a:rPr>
              <a:t>Stade de France</a:t>
            </a:r>
          </a:p>
        </p:txBody>
      </p:sp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791" r="-179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749653" y="952500"/>
            <a:ext cx="4788694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FFFFFF"/>
                </a:solidFill>
                <a:latin typeface="League Spartan"/>
              </a:rPr>
              <a:t>Stade de Versaille</a:t>
            </a:r>
          </a:p>
        </p:txBody>
      </p:sp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9001BEC-4BED-E1E7-A959-E51F4C00E1F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876300"/>
            <a:ext cx="6248400" cy="151003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F1457C2-7E30-A217-FE96-AF55B0A1B3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0" y="2247900"/>
            <a:ext cx="15738947" cy="680115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2002991" y="-610524"/>
            <a:ext cx="6895379" cy="11181010"/>
          </a:xfrm>
          <a:custGeom>
            <a:avLst/>
            <a:gdLst/>
            <a:ahLst/>
            <a:cxnLst/>
            <a:rect l="l" t="t" r="r" b="b"/>
            <a:pathLst>
              <a:path w="6895379" h="11181010">
                <a:moveTo>
                  <a:pt x="0" y="0"/>
                </a:moveTo>
                <a:lnTo>
                  <a:pt x="6895378" y="0"/>
                </a:lnTo>
                <a:lnTo>
                  <a:pt x="6895378" y="11181010"/>
                </a:lnTo>
                <a:lnTo>
                  <a:pt x="0" y="1118101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609" r="-1609"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9586240-5D2D-20B8-F1F9-19F587AD3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647700"/>
            <a:ext cx="7924800" cy="9347662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F11A0F6-D6F6-87E1-C1F5-8ADDE46223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171700"/>
            <a:ext cx="16267550" cy="6019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 rot="5400000">
            <a:off x="10997488" y="206628"/>
            <a:ext cx="1860873" cy="2793054"/>
          </a:xfrm>
          <a:custGeom>
            <a:avLst/>
            <a:gdLst/>
            <a:ahLst/>
            <a:cxnLst/>
            <a:rect l="l" t="t" r="r" b="b"/>
            <a:pathLst>
              <a:path w="1860873" h="2793054">
                <a:moveTo>
                  <a:pt x="0" y="0"/>
                </a:moveTo>
                <a:lnTo>
                  <a:pt x="1860872" y="0"/>
                </a:lnTo>
                <a:lnTo>
                  <a:pt x="1860872" y="2793054"/>
                </a:lnTo>
                <a:lnTo>
                  <a:pt x="0" y="27930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70D530D-DD54-7CB0-4774-AF52F80F03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2476500"/>
            <a:ext cx="6237342" cy="61722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6B21DC6-F370-B5C6-59B0-35D0608247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6800" y="495300"/>
            <a:ext cx="8728021" cy="906780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28700" y="2170720"/>
            <a:ext cx="9553947" cy="6364021"/>
          </a:xfrm>
          <a:custGeom>
            <a:avLst/>
            <a:gdLst/>
            <a:ahLst/>
            <a:cxnLst/>
            <a:rect l="l" t="t" r="r" b="b"/>
            <a:pathLst>
              <a:path w="9553947" h="6364021">
                <a:moveTo>
                  <a:pt x="0" y="0"/>
                </a:moveTo>
                <a:lnTo>
                  <a:pt x="9553947" y="0"/>
                </a:lnTo>
                <a:lnTo>
                  <a:pt x="9553947" y="6364020"/>
                </a:lnTo>
                <a:lnTo>
                  <a:pt x="0" y="636402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952500"/>
            <a:ext cx="3986659" cy="6794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>
                <a:solidFill>
                  <a:srgbClr val="1AA2D3"/>
                </a:solidFill>
                <a:latin typeface="League Spartan"/>
              </a:rPr>
              <a:t>Sport Climbing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453082" y="1856712"/>
            <a:ext cx="6081216" cy="6678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790"/>
              </a:lnSpc>
            </a:pPr>
            <a:r>
              <a:rPr lang="en-US" sz="2707">
                <a:solidFill>
                  <a:srgbClr val="000000"/>
                </a:solidFill>
                <a:latin typeface="Canva Sans"/>
              </a:rPr>
              <a:t>SPORT CLIMBING was included in the Olympic programme for the first time at the Tokyo Games, with a single event combining three disciplines, i.e., speed climbing, bouldering and lead climbing.  </a:t>
            </a:r>
          </a:p>
          <a:p>
            <a:pPr algn="ctr">
              <a:lnSpc>
                <a:spcPts val="3790"/>
              </a:lnSpc>
            </a:pPr>
            <a:r>
              <a:rPr lang="en-US" sz="2707">
                <a:solidFill>
                  <a:srgbClr val="000000"/>
                </a:solidFill>
                <a:latin typeface="Canva Sans"/>
              </a:rPr>
              <a:t>At Paris 2024, at the Bourget venue in Seine-Saint-Denis, the programme will be expanded  </a:t>
            </a:r>
          </a:p>
          <a:p>
            <a:pPr algn="ctr">
              <a:lnSpc>
                <a:spcPts val="3790"/>
              </a:lnSpc>
            </a:pPr>
            <a:r>
              <a:rPr lang="en-US" sz="2707">
                <a:solidFill>
                  <a:srgbClr val="000000"/>
                </a:solidFill>
                <a:latin typeface="Canva Sans"/>
              </a:rPr>
              <a:t>to include two separate events — speed climbing and a separate lead and boulder event — that will not only be spectacular but will complement each other perfectly. </a:t>
            </a:r>
          </a:p>
        </p:txBody>
      </p:sp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0" y="1990992"/>
            <a:ext cx="8455754" cy="6305016"/>
          </a:xfrm>
          <a:custGeom>
            <a:avLst/>
            <a:gdLst/>
            <a:ahLst/>
            <a:cxnLst/>
            <a:rect l="l" t="t" r="r" b="b"/>
            <a:pathLst>
              <a:path w="8455754" h="6305016">
                <a:moveTo>
                  <a:pt x="0" y="0"/>
                </a:moveTo>
                <a:lnTo>
                  <a:pt x="8455754" y="0"/>
                </a:lnTo>
                <a:lnTo>
                  <a:pt x="8455754" y="6305016"/>
                </a:lnTo>
                <a:lnTo>
                  <a:pt x="0" y="63050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7435" y="952500"/>
            <a:ext cx="4535165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dirty="0">
                <a:solidFill>
                  <a:srgbClr val="1AA2D3"/>
                </a:solidFill>
                <a:latin typeface="League Spartan"/>
              </a:rPr>
              <a:t>Skateboarding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62561" y="3111257"/>
            <a:ext cx="7636966" cy="29806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</a:rPr>
              <a:t>SKATEBOARDING will take a new leap forward after the Tokyo Games, with street and park events to be held at the extraordinary urban park at Place de la Concorde.</a:t>
            </a:r>
          </a:p>
        </p:txBody>
      </p:sp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943237" y="1560669"/>
            <a:ext cx="6241560" cy="7165662"/>
          </a:xfrm>
          <a:custGeom>
            <a:avLst/>
            <a:gdLst/>
            <a:ahLst/>
            <a:cxnLst/>
            <a:rect l="l" t="t" r="r" b="b"/>
            <a:pathLst>
              <a:path w="6241560" h="7165662">
                <a:moveTo>
                  <a:pt x="0" y="0"/>
                </a:moveTo>
                <a:lnTo>
                  <a:pt x="6241560" y="0"/>
                </a:lnTo>
                <a:lnTo>
                  <a:pt x="6241560" y="7165662"/>
                </a:lnTo>
                <a:lnTo>
                  <a:pt x="0" y="716566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4792C4B-1FE6-228F-3D42-7D34BF0ED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20200" y="342900"/>
            <a:ext cx="7696200" cy="919005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C377B5F-8095-E361-4601-D40EBCC717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419100"/>
            <a:ext cx="15744825" cy="1007049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27C84D3-0CE1-683E-F7A4-BF34DE2A9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876300"/>
            <a:ext cx="12573000" cy="8326987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3593997" y="1827721"/>
            <a:ext cx="2688897" cy="2416646"/>
          </a:xfrm>
          <a:custGeom>
            <a:avLst/>
            <a:gdLst/>
            <a:ahLst/>
            <a:cxnLst/>
            <a:rect l="l" t="t" r="r" b="b"/>
            <a:pathLst>
              <a:path w="2688897" h="2416646">
                <a:moveTo>
                  <a:pt x="0" y="0"/>
                </a:moveTo>
                <a:lnTo>
                  <a:pt x="2688897" y="0"/>
                </a:lnTo>
                <a:lnTo>
                  <a:pt x="2688897" y="2416646"/>
                </a:lnTo>
                <a:lnTo>
                  <a:pt x="0" y="24166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667000" y="1028700"/>
            <a:ext cx="13482367" cy="8340758"/>
          </a:xfrm>
          <a:custGeom>
            <a:avLst/>
            <a:gdLst/>
            <a:ahLst/>
            <a:cxnLst/>
            <a:rect l="l" t="t" r="r" b="b"/>
            <a:pathLst>
              <a:path w="14925135" h="9671116">
                <a:moveTo>
                  <a:pt x="0" y="0"/>
                </a:moveTo>
                <a:lnTo>
                  <a:pt x="14925136" y="0"/>
                </a:lnTo>
                <a:lnTo>
                  <a:pt x="14925136" y="9671116"/>
                </a:lnTo>
                <a:lnTo>
                  <a:pt x="0" y="96711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4343400" y="7124700"/>
            <a:ext cx="2114904" cy="2387119"/>
          </a:xfrm>
          <a:custGeom>
            <a:avLst/>
            <a:gdLst/>
            <a:ahLst/>
            <a:cxnLst/>
            <a:rect l="l" t="t" r="r" b="b"/>
            <a:pathLst>
              <a:path w="2114904" h="2387119">
                <a:moveTo>
                  <a:pt x="0" y="0"/>
                </a:moveTo>
                <a:lnTo>
                  <a:pt x="2114903" y="0"/>
                </a:lnTo>
                <a:lnTo>
                  <a:pt x="2114903" y="2387119"/>
                </a:lnTo>
                <a:lnTo>
                  <a:pt x="0" y="238711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997123-B3DD-F07E-4AC4-9A6D694FF7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71600" y="342900"/>
            <a:ext cx="16687800" cy="977628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14400" y="1257300"/>
            <a:ext cx="12344400" cy="8232043"/>
          </a:xfrm>
          <a:custGeom>
            <a:avLst/>
            <a:gdLst/>
            <a:ahLst/>
            <a:cxnLst/>
            <a:rect l="l" t="t" r="r" b="b"/>
            <a:pathLst>
              <a:path w="12908316" h="9453686">
                <a:moveTo>
                  <a:pt x="0" y="0"/>
                </a:moveTo>
                <a:lnTo>
                  <a:pt x="12908316" y="0"/>
                </a:lnTo>
                <a:lnTo>
                  <a:pt x="12908316" y="9453686"/>
                </a:lnTo>
                <a:lnTo>
                  <a:pt x="0" y="9453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4049275" y="3059977"/>
            <a:ext cx="3708671" cy="4167046"/>
          </a:xfrm>
          <a:custGeom>
            <a:avLst/>
            <a:gdLst/>
            <a:ahLst/>
            <a:cxnLst/>
            <a:rect l="l" t="t" r="r" b="b"/>
            <a:pathLst>
              <a:path w="3708671" h="4167046">
                <a:moveTo>
                  <a:pt x="0" y="0"/>
                </a:moveTo>
                <a:lnTo>
                  <a:pt x="3708671" y="0"/>
                </a:lnTo>
                <a:lnTo>
                  <a:pt x="3708671" y="4167046"/>
                </a:lnTo>
                <a:lnTo>
                  <a:pt x="0" y="41670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F5BA580-E7B3-C016-4BF3-F084972F1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1409700"/>
            <a:ext cx="14030805" cy="7481801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514600" y="1714500"/>
            <a:ext cx="13411200" cy="8031770"/>
          </a:xfrm>
          <a:custGeom>
            <a:avLst/>
            <a:gdLst/>
            <a:ahLst/>
            <a:cxnLst/>
            <a:rect l="l" t="t" r="r" b="b"/>
            <a:pathLst>
              <a:path w="14660542" h="9227823">
                <a:moveTo>
                  <a:pt x="0" y="0"/>
                </a:moveTo>
                <a:lnTo>
                  <a:pt x="14660542" y="0"/>
                </a:lnTo>
                <a:lnTo>
                  <a:pt x="14660542" y="9227824"/>
                </a:lnTo>
                <a:lnTo>
                  <a:pt x="0" y="922782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E2ED7C-7306-5BC3-6678-17E291311E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419100"/>
            <a:ext cx="6248400" cy="1510030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D39FB37-2593-4C23-4708-DD4A8E9222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1200" y="571500"/>
            <a:ext cx="14554200" cy="9317577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235EC33-E974-9DB6-D04C-2EE6A0B855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19100"/>
            <a:ext cx="16279780" cy="8582366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4249400" y="6286500"/>
            <a:ext cx="2637204" cy="2976646"/>
          </a:xfrm>
          <a:custGeom>
            <a:avLst/>
            <a:gdLst/>
            <a:ahLst/>
            <a:cxnLst/>
            <a:rect l="l" t="t" r="r" b="b"/>
            <a:pathLst>
              <a:path w="2637204" h="2976646">
                <a:moveTo>
                  <a:pt x="0" y="0"/>
                </a:moveTo>
                <a:lnTo>
                  <a:pt x="2637204" y="0"/>
                </a:lnTo>
                <a:lnTo>
                  <a:pt x="2637204" y="2976646"/>
                </a:lnTo>
                <a:lnTo>
                  <a:pt x="0" y="29766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/>
          <p:cNvSpPr/>
          <p:nvPr/>
        </p:nvSpPr>
        <p:spPr>
          <a:xfrm>
            <a:off x="13671321" y="0"/>
            <a:ext cx="6628257" cy="10287000"/>
          </a:xfrm>
          <a:custGeom>
            <a:avLst/>
            <a:gdLst/>
            <a:ahLst/>
            <a:cxnLst/>
            <a:rect l="l" t="t" r="r" b="b"/>
            <a:pathLst>
              <a:path w="6628257" h="10287000">
                <a:moveTo>
                  <a:pt x="0" y="0"/>
                </a:moveTo>
                <a:lnTo>
                  <a:pt x="6628257" y="0"/>
                </a:lnTo>
                <a:lnTo>
                  <a:pt x="6628257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499" r="-12499"/>
            </a:stretch>
          </a:blipFill>
        </p:spPr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27EF0BE-016F-7ADC-2E79-B50D669D28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647700"/>
            <a:ext cx="13182600" cy="9358018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7C8766C-CEF6-C102-C686-FC8F0C9638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2" y="800100"/>
            <a:ext cx="16250675" cy="8686800"/>
          </a:xfrm>
          <a:prstGeom prst="rect">
            <a:avLst/>
          </a:prstGeom>
        </p:spPr>
      </p:pic>
      <p:sp>
        <p:nvSpPr>
          <p:cNvPr id="3" name="Freeform 3"/>
          <p:cNvSpPr/>
          <p:nvPr/>
        </p:nvSpPr>
        <p:spPr>
          <a:xfrm>
            <a:off x="14630400" y="6362700"/>
            <a:ext cx="2764874" cy="3145045"/>
          </a:xfrm>
          <a:custGeom>
            <a:avLst/>
            <a:gdLst/>
            <a:ahLst/>
            <a:cxnLst/>
            <a:rect l="l" t="t" r="r" b="b"/>
            <a:pathLst>
              <a:path w="2764874" h="3145045">
                <a:moveTo>
                  <a:pt x="0" y="0"/>
                </a:moveTo>
                <a:lnTo>
                  <a:pt x="2764875" y="0"/>
                </a:lnTo>
                <a:lnTo>
                  <a:pt x="2764875" y="3145044"/>
                </a:lnTo>
                <a:lnTo>
                  <a:pt x="0" y="31450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</p:spTree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E1B52B9-D43D-5C48-6361-4CC76C31DD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-108642"/>
            <a:ext cx="18440400" cy="10418183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876300"/>
            <a:ext cx="16764000" cy="90297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91" r="-991"/>
            </a:stretch>
          </a:blipFill>
        </p:spPr>
      </p:sp>
    </p:spTree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09600" y="876300"/>
            <a:ext cx="17068800" cy="90297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78" r="-78"/>
            </a:stretch>
          </a:blipFill>
        </p:spPr>
      </p:sp>
    </p:spTree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19200" y="1181100"/>
            <a:ext cx="16459200" cy="85725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478" r="-478"/>
            </a:stretch>
          </a:blipFill>
        </p:spPr>
      </p:sp>
    </p:spTree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4000" y="952500"/>
            <a:ext cx="15468600" cy="8763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2000" b="-2000"/>
            </a:stretch>
          </a:blipFill>
        </p:spPr>
      </p:sp>
    </p:spTree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762000" y="952500"/>
            <a:ext cx="10744200" cy="8534400"/>
          </a:xfrm>
          <a:custGeom>
            <a:avLst/>
            <a:gdLst/>
            <a:ahLst/>
            <a:cxnLst/>
            <a:rect l="l" t="t" r="r" b="b"/>
            <a:pathLst>
              <a:path w="13701463" h="9619316">
                <a:moveTo>
                  <a:pt x="0" y="0"/>
                </a:moveTo>
                <a:lnTo>
                  <a:pt x="13701464" y="0"/>
                </a:lnTo>
                <a:lnTo>
                  <a:pt x="13701464" y="9619316"/>
                </a:lnTo>
                <a:lnTo>
                  <a:pt x="0" y="96193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2801600" y="0"/>
            <a:ext cx="5486400" cy="10496257"/>
          </a:xfrm>
          <a:custGeom>
            <a:avLst/>
            <a:gdLst/>
            <a:ahLst/>
            <a:cxnLst/>
            <a:rect l="l" t="t" r="r" b="b"/>
            <a:pathLst>
              <a:path w="5486400" h="10496257">
                <a:moveTo>
                  <a:pt x="0" y="0"/>
                </a:moveTo>
                <a:lnTo>
                  <a:pt x="5486400" y="0"/>
                </a:lnTo>
                <a:lnTo>
                  <a:pt x="5486400" y="10496257"/>
                </a:lnTo>
                <a:lnTo>
                  <a:pt x="0" y="1049625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771" r="-13771"/>
            </a:stretch>
          </a:blipFill>
        </p:spPr>
      </p:sp>
    </p:spTree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4102" r="-14102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10531055" y="1543909"/>
            <a:ext cx="5246370" cy="5246370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3"/>
              <a:stretch>
                <a:fillRect l="-16615" r="-16615"/>
              </a:stretch>
            </a:blipFill>
          </p:spPr>
        </p:sp>
      </p:grpSp>
      <p:sp>
        <p:nvSpPr>
          <p:cNvPr id="5" name="TextBox 5"/>
          <p:cNvSpPr txBox="1"/>
          <p:nvPr/>
        </p:nvSpPr>
        <p:spPr>
          <a:xfrm>
            <a:off x="10948681" y="7298024"/>
            <a:ext cx="4411117" cy="16052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12319"/>
              </a:lnSpc>
              <a:spcBef>
                <a:spcPct val="0"/>
              </a:spcBef>
            </a:pPr>
            <a:r>
              <a:rPr lang="en-US" sz="8799">
                <a:solidFill>
                  <a:srgbClr val="FFFFFF"/>
                </a:solidFill>
                <a:latin typeface="Zuume Rough Bold"/>
              </a:rPr>
              <a:t>See You there</a:t>
            </a:r>
          </a:p>
        </p:txBody>
      </p:sp>
    </p:spTree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2"/>
            <a:extLst>
              <a:ext uri="{FF2B5EF4-FFF2-40B4-BE49-F238E27FC236}">
                <a16:creationId xmlns:a16="http://schemas.microsoft.com/office/drawing/2014/main" id="{543B68EA-461D-F9C1-14BA-FDD6C0009F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1028700"/>
            <a:ext cx="13944600" cy="8482429"/>
          </a:xfrm>
          <a:prstGeom prst="rect">
            <a:avLst/>
          </a:prstGeom>
        </p:spPr>
      </p:pic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131</Words>
  <Application>Microsoft Office PowerPoint</Application>
  <PresentationFormat>Custom</PresentationFormat>
  <Paragraphs>10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2" baseType="lpstr">
      <vt:lpstr>Calibri</vt:lpstr>
      <vt:lpstr>Zuume Rough Bold</vt:lpstr>
      <vt:lpstr>League Spartan</vt:lpstr>
      <vt:lpstr>Arial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Subheading</dc:title>
  <dc:creator>David Deubelbeiss</dc:creator>
  <cp:lastModifiedBy>ELT BUZZ</cp:lastModifiedBy>
  <cp:revision>7</cp:revision>
  <dcterms:created xsi:type="dcterms:W3CDTF">2006-08-16T00:00:00Z</dcterms:created>
  <dcterms:modified xsi:type="dcterms:W3CDTF">2024-03-05T01:19:16Z</dcterms:modified>
  <dc:identifier>DAF-IYzEsZ4</dc:identifier>
</cp:coreProperties>
</file>